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04" y="-7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5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7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8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7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9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9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7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3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F6DC-FBEA-44D9-B821-86B0B0FD869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52FB-BDE7-4094-947A-D1291422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2936383" y="2721346"/>
            <a:ext cx="6057900" cy="181676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/>
              <a:t>VISION</a:t>
            </a:r>
            <a:endParaRPr lang="en-US" sz="1600" dirty="0"/>
          </a:p>
          <a:p>
            <a:pPr marL="0" indent="0" algn="ctr">
              <a:buNone/>
            </a:pPr>
            <a:r>
              <a:rPr lang="en-US" sz="1400" dirty="0"/>
              <a:t>The Oregon Library Association is a strong Oregon library network empowered locally and engaged nationally.</a:t>
            </a:r>
          </a:p>
          <a:p>
            <a:pPr marL="0" indent="0" algn="ctr">
              <a:buNone/>
            </a:pPr>
            <a:r>
              <a:rPr lang="en-US" sz="1400" dirty="0"/>
              <a:t>We envision Oregon as a place where everyone has equitable access to the information resources and expertise they need to make informed decisions, enhance their lives, and thrive in our communities.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329134" y="1012231"/>
            <a:ext cx="1803400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ACTIONS</a:t>
            </a:r>
          </a:p>
          <a:p>
            <a:endParaRPr lang="en-US" sz="1600" b="1" dirty="0" smtClean="0"/>
          </a:p>
          <a:p>
            <a:r>
              <a:rPr lang="en-US" sz="1600" dirty="0" smtClean="0"/>
              <a:t>Advocate</a:t>
            </a:r>
          </a:p>
          <a:p>
            <a:endParaRPr lang="en-US" sz="1600" dirty="0"/>
          </a:p>
          <a:p>
            <a:r>
              <a:rPr lang="en-US" sz="1600" dirty="0" smtClean="0"/>
              <a:t>Educate</a:t>
            </a:r>
          </a:p>
          <a:p>
            <a:endParaRPr lang="en-US" sz="1600" dirty="0"/>
          </a:p>
          <a:p>
            <a:r>
              <a:rPr lang="en-US" sz="1600" dirty="0"/>
              <a:t>Collaborate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Serve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Inform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Defend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Engage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Lead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936383" y="974207"/>
            <a:ext cx="6057900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OLA’S VISION AND VALUES FRAMEWORK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400" dirty="0" smtClean="0"/>
              <a:t>The </a:t>
            </a:r>
            <a:r>
              <a:rPr lang="en-US" sz="1400" dirty="0"/>
              <a:t>Oregon Library Association is a professional organization with members living in and serving Oregon's diverse communities.  All support the concept of libraries as important community components whether in a municipality, a school, a university or other settings.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36383" y="4838700"/>
            <a:ext cx="60579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MISSION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400" dirty="0"/>
              <a:t>OLA provides advocacy, education, leadership and collaboration to continually strengthen Oregon's libraries and the communities we serve.</a:t>
            </a:r>
          </a:p>
          <a:p>
            <a:endParaRPr lang="en-US" sz="12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787400" y="960716"/>
            <a:ext cx="1814132" cy="5027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VALUES</a:t>
            </a:r>
          </a:p>
          <a:p>
            <a:endParaRPr lang="en-US" sz="1600" b="1" dirty="0" smtClean="0"/>
          </a:p>
          <a:p>
            <a:r>
              <a:rPr lang="en-US" sz="1600" dirty="0"/>
              <a:t>Intellectual Freedom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Literacy &amp; Learning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Equitable Access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Social Responsibility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Professionalism 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Individual privacy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Stewardship of Public Resources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 smtClean="0"/>
              <a:t>Diversity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05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definitions/explanations are hyperlinked on the website, and </a:t>
            </a:r>
            <a:r>
              <a:rPr lang="en-US" smtClean="0"/>
              <a:t>not displayed here.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3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Macintosh PowerPoint</Application>
  <PresentationFormat>Custom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All definitions/explanations are hyperlinked on the website, and not displayed here.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OCAC Circ</dc:creator>
  <cp:lastModifiedBy>Shirley Roberts</cp:lastModifiedBy>
  <cp:revision>1</cp:revision>
  <dcterms:created xsi:type="dcterms:W3CDTF">2017-08-17T19:31:05Z</dcterms:created>
  <dcterms:modified xsi:type="dcterms:W3CDTF">2017-08-20T15:15:57Z</dcterms:modified>
</cp:coreProperties>
</file>